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7989" autoAdjust="0"/>
  </p:normalViewPr>
  <p:slideViewPr>
    <p:cSldViewPr snapToGrid="0" snapToObjects="1">
      <p:cViewPr>
        <p:scale>
          <a:sx n="100" d="100"/>
          <a:sy n="100" d="100"/>
        </p:scale>
        <p:origin x="-216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D3E41-E2DE-48B7-AD25-2C05D8372D60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8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6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1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78D1B-BB73-41B2-8202-C6678B761557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4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6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5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0655-FBEF-4656-A8A9-E7D9EB4F4DEC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67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0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44D9-E8EB-4DFC-9BAC-8FC5CFB1A919}" type="datetime4">
              <a:rPr lang="en-US" smtClean="0"/>
              <a:pPr/>
              <a:t>December 3,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3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4904-8048-429B-BF77-F17DA8F8287B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47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December 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3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Seattle parks and recreation:</a:t>
            </a:r>
            <a:br>
              <a:rPr lang="en-US" dirty="0" smtClean="0"/>
            </a:br>
            <a:r>
              <a:rPr lang="en-US" dirty="0" smtClean="0"/>
              <a:t>Discovery Park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43323" y="4162777"/>
            <a:ext cx="5120640" cy="1139845"/>
          </a:xfrm>
        </p:spPr>
        <p:txBody>
          <a:bodyPr/>
          <a:lstStyle/>
          <a:p>
            <a:pPr algn="ctr"/>
            <a:r>
              <a:rPr lang="en-US" dirty="0" smtClean="0"/>
              <a:t>By Mo Newton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38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8593455" cy="1619956"/>
          </a:xfrm>
        </p:spPr>
        <p:txBody>
          <a:bodyPr/>
          <a:lstStyle/>
          <a:p>
            <a:r>
              <a:rPr lang="en-US" dirty="0" smtClean="0"/>
              <a:t>What Discovery Park Offers: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8444"/>
            <a:ext cx="8432236" cy="4147764"/>
          </a:xfrm>
        </p:spPr>
        <p:txBody>
          <a:bodyPr/>
          <a:lstStyle/>
          <a:p>
            <a:pPr lvl="0"/>
            <a:r>
              <a:rPr lang="en-US" dirty="0"/>
              <a:t>Field Investigations </a:t>
            </a:r>
            <a:r>
              <a:rPr lang="en-US" dirty="0" smtClean="0"/>
              <a:t>for </a:t>
            </a:r>
            <a:r>
              <a:rPr lang="en-US" dirty="0"/>
              <a:t>kindergarteners to 12</a:t>
            </a:r>
            <a:r>
              <a:rPr lang="en-US" baseline="30000" dirty="0"/>
              <a:t>th</a:t>
            </a:r>
            <a:r>
              <a:rPr lang="en-US" dirty="0"/>
              <a:t> graders</a:t>
            </a:r>
          </a:p>
          <a:p>
            <a:pPr lvl="0"/>
            <a:r>
              <a:rPr lang="en-US" dirty="0"/>
              <a:t>Hands-on science and environmental education</a:t>
            </a:r>
          </a:p>
          <a:p>
            <a:pPr lvl="0"/>
            <a:r>
              <a:rPr lang="en-US" dirty="0"/>
              <a:t>Programs that align with WA State EALRs and common science kits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17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5113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Fall Programs:</a:t>
            </a:r>
            <a:br>
              <a:rPr lang="en-US" dirty="0" smtClean="0"/>
            </a:br>
            <a:r>
              <a:rPr lang="en-US" dirty="0" smtClean="0"/>
              <a:t>Watershed (K-12)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171700"/>
            <a:ext cx="8595360" cy="4165600"/>
          </a:xfrm>
        </p:spPr>
        <p:txBody>
          <a:bodyPr>
            <a:noAutofit/>
          </a:bodyPr>
          <a:lstStyle/>
          <a:p>
            <a:pPr lvl="1"/>
            <a:r>
              <a:rPr lang="en-US" sz="2300" dirty="0"/>
              <a:t>Beaches – exploring the beaches of the Puget Sound! Learning about animals and their habitat by finding, touching and watching. Connects with Organisms, Ecosystems, and </a:t>
            </a:r>
            <a:r>
              <a:rPr lang="en-US" sz="2300" dirty="0" err="1"/>
              <a:t>Microworlds</a:t>
            </a:r>
            <a:r>
              <a:rPr lang="en-US" sz="2300" dirty="0"/>
              <a:t> science kits.</a:t>
            </a:r>
          </a:p>
          <a:p>
            <a:pPr lvl="1"/>
            <a:r>
              <a:rPr lang="en-US" sz="2300" dirty="0"/>
              <a:t>Freshwater Habitats – learning about aquatic life and habitats using magnifiers and nets to identify the life in the water. Connects with Organisms, Ecosystems, and </a:t>
            </a:r>
            <a:r>
              <a:rPr lang="en-US" sz="2300" dirty="0" err="1"/>
              <a:t>Microworlds</a:t>
            </a:r>
            <a:r>
              <a:rPr lang="en-US" sz="2300" dirty="0"/>
              <a:t> science kits.</a:t>
            </a:r>
          </a:p>
          <a:p>
            <a:pPr lvl="1"/>
            <a:r>
              <a:rPr lang="en-US" sz="2300" dirty="0"/>
              <a:t>Geology – students learn about the different kinds of rocks, how they are formed, how they change and how the changes impact our world. Connects with Rocks, Minerals, and Soils science kit. </a:t>
            </a:r>
          </a:p>
        </p:txBody>
      </p:sp>
    </p:spTree>
    <p:extLst>
      <p:ext uri="{BB962C8B-B14F-4D97-AF65-F5344CB8AC3E}">
        <p14:creationId xmlns:p14="http://schemas.microsoft.com/office/powerpoint/2010/main" val="884671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8593455" cy="1524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Fall Programs:</a:t>
            </a:r>
            <a:br>
              <a:rPr lang="en-US" dirty="0" smtClean="0"/>
            </a:br>
            <a:r>
              <a:rPr lang="en-US" dirty="0" smtClean="0"/>
              <a:t>Urban Forestry (K-12)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866900"/>
            <a:ext cx="8595360" cy="436930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Forest – exploring the evergreen forests with knowledgeable naturalists.  Learn about the cycles of nature, natives plants and more. Connects with Organisms, Soils, Plant growth and Ecosystems science kits. </a:t>
            </a:r>
            <a:endParaRPr lang="en-US" dirty="0" smtClean="0"/>
          </a:p>
          <a:p>
            <a:r>
              <a:rPr lang="en-US" dirty="0" smtClean="0"/>
              <a:t>Bird Watching – students hike while listening and observing birds. Learning about their habitat and life style. Connects with Organisms kit.</a:t>
            </a:r>
          </a:p>
          <a:p>
            <a:r>
              <a:rPr lang="en-US" dirty="0" smtClean="0"/>
              <a:t>Insects – learning about the life cycle of insects as well as their </a:t>
            </a:r>
            <a:r>
              <a:rPr lang="en-US" dirty="0" err="1" smtClean="0"/>
              <a:t>physcial</a:t>
            </a:r>
            <a:r>
              <a:rPr lang="en-US" dirty="0" smtClean="0"/>
              <a:t> characteristics and their important place in the ecosystems. Connects with </a:t>
            </a:r>
            <a:r>
              <a:rPr lang="en-US" dirty="0" err="1" smtClean="0"/>
              <a:t>Microworlds</a:t>
            </a:r>
            <a:r>
              <a:rPr lang="en-US" dirty="0" smtClean="0"/>
              <a:t>, Organisms and Ecosystems kits.</a:t>
            </a:r>
          </a:p>
          <a:p>
            <a:r>
              <a:rPr lang="en-US" dirty="0" smtClean="0"/>
              <a:t>Owls – learning about the physical characteristics of owls and their habitat. Connects with Ecosystems kit.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23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Should We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The Seattle parks use hand-on activities to help people learn about the world around them. By touching, investigating and exploring students become highly engaged, which leads to better academic performance.</a:t>
            </a:r>
          </a:p>
          <a:p>
            <a:pPr lvl="0"/>
            <a:r>
              <a:rPr lang="en-US" dirty="0"/>
              <a:t>Especially great for kinesthetic learners!</a:t>
            </a:r>
          </a:p>
          <a:p>
            <a:pPr lvl="0"/>
            <a:r>
              <a:rPr lang="en-US" dirty="0"/>
              <a:t>The field investigations complement the Seattle Public School District science kits.</a:t>
            </a:r>
          </a:p>
          <a:p>
            <a:pPr lvl="0"/>
            <a:r>
              <a:rPr lang="en-US" dirty="0"/>
              <a:t>There is a lot of variety in programs so teachers can find a program that meets their needs.</a:t>
            </a:r>
          </a:p>
          <a:p>
            <a:pPr lvl="0"/>
            <a:r>
              <a:rPr lang="en-US" dirty="0"/>
              <a:t> Helps students connect to their community.</a:t>
            </a:r>
          </a:p>
          <a:p>
            <a:pPr lvl="0"/>
            <a:r>
              <a:rPr lang="en-US" dirty="0"/>
              <a:t>Helps “bring school to life.”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68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Cost</a:t>
            </a:r>
            <a:r>
              <a:rPr lang="en-US" dirty="0"/>
              <a:t>: One classroom (up to 30 students) cost $150, an additional $5 charge for each student after 30.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Contact Belinda </a:t>
            </a:r>
            <a:r>
              <a:rPr lang="en-US" dirty="0"/>
              <a:t>Chin, education program </a:t>
            </a:r>
            <a:r>
              <a:rPr lang="en-US" dirty="0" smtClean="0"/>
              <a:t>supervisor at </a:t>
            </a:r>
            <a:r>
              <a:rPr lang="en-US" dirty="0"/>
              <a:t>(206) 684-</a:t>
            </a:r>
            <a:r>
              <a:rPr lang="en-US" dirty="0" smtClean="0"/>
              <a:t>7086 to set up a class program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www.seattle.gov</a:t>
            </a:r>
            <a:r>
              <a:rPr lang="en-US" dirty="0"/>
              <a:t>/parks/environment/</a:t>
            </a:r>
            <a:r>
              <a:rPr lang="en-US" dirty="0" err="1"/>
              <a:t>discovery.htm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Email </a:t>
            </a:r>
            <a:r>
              <a:rPr lang="en-US" dirty="0"/>
              <a:t>and phone number: </a:t>
            </a:r>
            <a:r>
              <a:rPr lang="en-US" dirty="0" err="1"/>
              <a:t>discover@seattle.gov</a:t>
            </a:r>
            <a:r>
              <a:rPr lang="en-US" dirty="0"/>
              <a:t> and (206) 386-4236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Address</a:t>
            </a:r>
            <a:r>
              <a:rPr lang="en-US" dirty="0"/>
              <a:t>: 3801 Discovery Park Blvd. 5200 35th Ave S. Seattle, WA. 98199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314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4377</TotalTime>
  <Words>441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Seattle parks and recreation: Discovery Park</vt:lpstr>
      <vt:lpstr>What Discovery Park Offers:</vt:lpstr>
      <vt:lpstr>Fall Programs: Watershed (K-12)</vt:lpstr>
      <vt:lpstr>Fall Programs: Urban Forestry (K-12)</vt:lpstr>
      <vt:lpstr>Why Should We Care?</vt:lpstr>
      <vt:lpstr>General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Park</dc:title>
  <dc:creator>Mo Newton</dc:creator>
  <cp:lastModifiedBy>Mo Newton</cp:lastModifiedBy>
  <cp:revision>8</cp:revision>
  <dcterms:created xsi:type="dcterms:W3CDTF">2012-11-25T00:41:45Z</dcterms:created>
  <dcterms:modified xsi:type="dcterms:W3CDTF">2012-12-03T18:24:24Z</dcterms:modified>
</cp:coreProperties>
</file>